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3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E1D4-FE2B-AE43-8C80-9EBEAEE5635A}" type="datetimeFigureOut">
              <a:rPr lang="es-ES" smtClean="0"/>
              <a:t>30/06/13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5D1D-475D-8744-8E3F-66F385455E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0623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E1D4-FE2B-AE43-8C80-9EBEAEE5635A}" type="datetimeFigureOut">
              <a:rPr lang="es-ES" smtClean="0"/>
              <a:t>30/06/13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5D1D-475D-8744-8E3F-66F385455E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762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E1D4-FE2B-AE43-8C80-9EBEAEE5635A}" type="datetimeFigureOut">
              <a:rPr lang="es-ES" smtClean="0"/>
              <a:t>30/06/13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5D1D-475D-8744-8E3F-66F385455E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451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E1D4-FE2B-AE43-8C80-9EBEAEE5635A}" type="datetimeFigureOut">
              <a:rPr lang="es-ES" smtClean="0"/>
              <a:t>30/06/13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5D1D-475D-8744-8E3F-66F385455E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086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E1D4-FE2B-AE43-8C80-9EBEAEE5635A}" type="datetimeFigureOut">
              <a:rPr lang="es-ES" smtClean="0"/>
              <a:t>30/06/13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5D1D-475D-8744-8E3F-66F385455E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4680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E1D4-FE2B-AE43-8C80-9EBEAEE5635A}" type="datetimeFigureOut">
              <a:rPr lang="es-ES" smtClean="0"/>
              <a:t>30/06/13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5D1D-475D-8744-8E3F-66F385455E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1145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E1D4-FE2B-AE43-8C80-9EBEAEE5635A}" type="datetimeFigureOut">
              <a:rPr lang="es-ES" smtClean="0"/>
              <a:t>30/06/13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5D1D-475D-8744-8E3F-66F385455E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3327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E1D4-FE2B-AE43-8C80-9EBEAEE5635A}" type="datetimeFigureOut">
              <a:rPr lang="es-ES" smtClean="0"/>
              <a:t>30/06/13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5D1D-475D-8744-8E3F-66F385455E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607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E1D4-FE2B-AE43-8C80-9EBEAEE5635A}" type="datetimeFigureOut">
              <a:rPr lang="es-ES" smtClean="0"/>
              <a:t>30/06/13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5D1D-475D-8744-8E3F-66F385455E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6155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E1D4-FE2B-AE43-8C80-9EBEAEE5635A}" type="datetimeFigureOut">
              <a:rPr lang="es-ES" smtClean="0"/>
              <a:t>30/06/13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5D1D-475D-8744-8E3F-66F385455E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338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E1D4-FE2B-AE43-8C80-9EBEAEE5635A}" type="datetimeFigureOut">
              <a:rPr lang="es-ES" smtClean="0"/>
              <a:t>30/06/13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65D1D-475D-8744-8E3F-66F385455E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5966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8E1D4-FE2B-AE43-8C80-9EBEAEE5635A}" type="datetimeFigureOut">
              <a:rPr lang="es-ES" smtClean="0"/>
              <a:t>30/06/13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65D1D-475D-8744-8E3F-66F385455E4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721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Diapositiva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214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Diapositiva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948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Diapositiva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797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Diapositiva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303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Diapositiva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396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Diapositiva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431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Diapositiva0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922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Diapositiva0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359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Diapositiva0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511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Diapositiva0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346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Presentación en pantalla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DERMATÓLOGAS GUERRA S.L,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Aurora Guerra Tapia</dc:creator>
  <cp:lastModifiedBy>Aurora Guerra Tapia</cp:lastModifiedBy>
  <cp:revision>1</cp:revision>
  <dcterms:created xsi:type="dcterms:W3CDTF">2013-06-30T14:49:56Z</dcterms:created>
  <dcterms:modified xsi:type="dcterms:W3CDTF">2013-06-30T14:52:27Z</dcterms:modified>
</cp:coreProperties>
</file>