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1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2" d="100"/>
          <a:sy n="162" d="100"/>
        </p:scale>
        <p:origin x="144" y="2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340625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19241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8419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9031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7044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1096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7028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584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9333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0549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25" cy="372568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2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85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Nombre del proyecto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Solicitante y fecha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ANTECEDENTES</a:t>
            </a:r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OBJETIVOS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CONTRAPARTE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DESCRIPCIÓN DEL PROYECTO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DESCRIPCIÓN DEL PROYECTO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342750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LÓGICA DE INTERVENCIÓN/CRONOGRAMA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342750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LÓGICA DE INTERVENCIÓN/CRONOGRAMA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342750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LÓGICA DE INTERVENCIÓN/CRONOGRAMA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</Words>
  <Application>Microsoft Office PowerPoint</Application>
  <PresentationFormat>Presentación en pantalla (16:9)</PresentationFormat>
  <Paragraphs>10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Arial</vt:lpstr>
      <vt:lpstr>simple-light</vt:lpstr>
      <vt:lpstr>Nombre del proyecto</vt:lpstr>
      <vt:lpstr>ANTECEDENTES</vt:lpstr>
      <vt:lpstr>OBJETIVOS</vt:lpstr>
      <vt:lpstr>CONTRAPARTE</vt:lpstr>
      <vt:lpstr>DESCRIPCIÓN DEL PROYECTO</vt:lpstr>
      <vt:lpstr>DESCRIPCIÓN DEL PROYECTO</vt:lpstr>
      <vt:lpstr>LÓGICA DE INTERVENCIÓN/CRONOGRAMA</vt:lpstr>
      <vt:lpstr>LÓGICA DE INTERVENCIÓN/CRONOGRAMA</vt:lpstr>
      <vt:lpstr>LÓGICA DE INTERVENCIÓN/CRONOGRAMA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Nombre del proyecto</dc:title>
  <dc:creator>Javi</dc:creator>
  <cp:lastModifiedBy>Ana</cp:lastModifiedBy>
  <cp:revision>3</cp:revision>
  <dcterms:modified xsi:type="dcterms:W3CDTF">2018-01-11T12:31:32Z</dcterms:modified>
</cp:coreProperties>
</file>